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6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21591">
            <a:off x="-679121" y="213019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7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81AFE7A-FDB3-4DFC-A385-B8E340161E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246" y="855991"/>
            <a:ext cx="4479854" cy="515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Histoires à gogo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5" y="6236732"/>
            <a:ext cx="80397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2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Je présente un travail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4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donne mon avis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0938D8E-852C-4B30-8872-BC5426CE5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6465" y="4488482"/>
            <a:ext cx="1438486" cy="185764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7217D50-B38D-44CA-8B7C-8F79ECD31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31498">
            <a:off x="493206" y="3846198"/>
            <a:ext cx="1510290" cy="2100403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9D7D8313-B690-4F41-BE88-C0ED54F86EFC}"/>
              </a:ext>
            </a:extLst>
          </p:cNvPr>
          <p:cNvSpPr txBox="1"/>
          <p:nvPr/>
        </p:nvSpPr>
        <p:spPr>
          <a:xfrm>
            <a:off x="953351" y="1013901"/>
            <a:ext cx="80397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À 2, piochez 3 ou 4 cartes du jeu avec un lieu.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Puis, inventez une histoire. Il faut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choisir un héros,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inventer un problème à résoudre,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choisir un début et une fin,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inclure les 3 cartes à l’histoire courte. 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60E70AE-265A-420D-A051-304DC6BE260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7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8A3D4F5F-0B05-4105-8AF7-1B4BB350CAA8}"/>
              </a:ext>
            </a:extLst>
          </p:cNvPr>
          <p:cNvCxnSpPr>
            <a:cxnSpLocks/>
          </p:cNvCxnSpPr>
          <p:nvPr/>
        </p:nvCxnSpPr>
        <p:spPr>
          <a:xfrm>
            <a:off x="6096000" y="363984"/>
            <a:ext cx="27398" cy="5752731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itre 1">
            <a:extLst>
              <a:ext uri="{FF2B5EF4-FFF2-40B4-BE49-F238E27FC236}">
                <a16:creationId xmlns:a16="http://schemas.microsoft.com/office/drawing/2014/main" id="{0915923A-4923-49F7-9D27-FD4C0D372388}"/>
              </a:ext>
            </a:extLst>
          </p:cNvPr>
          <p:cNvSpPr txBox="1">
            <a:spLocks/>
          </p:cNvSpPr>
          <p:nvPr/>
        </p:nvSpPr>
        <p:spPr>
          <a:xfrm>
            <a:off x="1055495" y="147562"/>
            <a:ext cx="4062865" cy="902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Bilan de la collecte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DBE73E4-8E98-4196-9727-E4D129CEC62F}"/>
              </a:ext>
            </a:extLst>
          </p:cNvPr>
          <p:cNvSpPr txBox="1"/>
          <p:nvPr/>
        </p:nvSpPr>
        <p:spPr>
          <a:xfrm>
            <a:off x="2750596" y="806597"/>
            <a:ext cx="672664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A81B5DF-1965-4DAD-9D35-FE19F216B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404" y="2164320"/>
            <a:ext cx="4183631" cy="3186532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35271C2-5B57-4710-9B36-4D77078D164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112</Words>
  <Application>Microsoft Office PowerPoint</Application>
  <PresentationFormat>Grand écran</PresentationFormat>
  <Paragraphs>22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Histoires à gogo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33</cp:revision>
  <dcterms:created xsi:type="dcterms:W3CDTF">2021-07-17T07:25:24Z</dcterms:created>
  <dcterms:modified xsi:type="dcterms:W3CDTF">2021-12-29T12:56:36Z</dcterms:modified>
</cp:coreProperties>
</file>